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2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38" r:id="rId2"/>
    <p:sldMasterId id="2147483797" r:id="rId3"/>
  </p:sldMasterIdLst>
  <p:notesMasterIdLst>
    <p:notesMasterId r:id="rId16"/>
  </p:notesMasterIdLst>
  <p:sldIdLst>
    <p:sldId id="541" r:id="rId4"/>
    <p:sldId id="510" r:id="rId5"/>
    <p:sldId id="524" r:id="rId6"/>
    <p:sldId id="518" r:id="rId7"/>
    <p:sldId id="502" r:id="rId8"/>
    <p:sldId id="533" r:id="rId9"/>
    <p:sldId id="538" r:id="rId10"/>
    <p:sldId id="539" r:id="rId11"/>
    <p:sldId id="540" r:id="rId12"/>
    <p:sldId id="507" r:id="rId13"/>
    <p:sldId id="501" r:id="rId14"/>
    <p:sldId id="542" r:id="rId15"/>
  </p:sldIdLst>
  <p:sldSz cx="9144000" cy="5143500" type="screen16x9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黑体" pitchFamily="49" charset="-122"/>
      <p:regular r:id="rId21"/>
    </p:embeddedFont>
    <p:embeddedFont>
      <p:font typeface="楷体" pitchFamily="49" charset="-122"/>
      <p:regular r:id="rId22"/>
    </p:embeddedFont>
    <p:embeddedFont>
      <p:font typeface="幼圆" pitchFamily="49" charset="-122"/>
      <p:regular r:id="rId23"/>
    </p:embeddedFont>
    <p:embeddedFont>
      <p:font typeface="微软雅黑" pitchFamily="34" charset="-122"/>
      <p:regular r:id="rId24"/>
      <p:bold r:id="rId25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8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font" Target="fonts/font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2417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6262470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4346138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3145839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968249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4321952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1549998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1396303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6899466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693925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66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29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9397431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76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77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77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02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76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81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8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66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67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31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5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40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00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04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19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11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22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4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99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1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69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63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2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486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6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067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10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52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91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43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8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276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088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94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536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29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1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99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09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4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883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134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33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54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1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23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04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56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147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546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28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76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636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7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58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2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404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3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589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098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249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3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641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343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520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816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07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130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62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400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46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43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03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22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770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01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19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150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95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695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0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38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83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50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537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90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594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71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58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78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56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8083156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2860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0463934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4998301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149905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9074736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966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13926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495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333866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3656418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7724035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2999103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47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31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12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35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59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7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63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90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01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35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97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80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37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51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42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051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58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43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77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8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18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30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17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69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9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22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0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8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0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07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2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05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81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17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544051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032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63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0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8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93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35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96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55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06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24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125025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00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79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8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25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0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69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74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52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3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0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530363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17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36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1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70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93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73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58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266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56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1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62085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06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98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0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104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392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60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82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0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95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60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91575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7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25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77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896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8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96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52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51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31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78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401960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7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9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8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219602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009799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96463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86411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9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" Target="../slides/slid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image" Target="../media/image2.png"/><Relationship Id="rId101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22.xml"/><Relationship Id="rId21" Type="http://schemas.openxmlformats.org/officeDocument/2006/relationships/slideLayout" Target="../slideLayouts/slideLayout117.xml"/><Relationship Id="rId34" Type="http://schemas.openxmlformats.org/officeDocument/2006/relationships/slideLayout" Target="../slideLayouts/slideLayout130.xml"/><Relationship Id="rId42" Type="http://schemas.openxmlformats.org/officeDocument/2006/relationships/slideLayout" Target="../slideLayouts/slideLayout138.xml"/><Relationship Id="rId47" Type="http://schemas.openxmlformats.org/officeDocument/2006/relationships/slideLayout" Target="../slideLayouts/slideLayout143.xml"/><Relationship Id="rId50" Type="http://schemas.openxmlformats.org/officeDocument/2006/relationships/slideLayout" Target="../slideLayouts/slideLayout146.xml"/><Relationship Id="rId55" Type="http://schemas.openxmlformats.org/officeDocument/2006/relationships/slideLayout" Target="../slideLayouts/slideLayout151.xml"/><Relationship Id="rId63" Type="http://schemas.openxmlformats.org/officeDocument/2006/relationships/slideLayout" Target="../slideLayouts/slideLayout159.xml"/><Relationship Id="rId68" Type="http://schemas.openxmlformats.org/officeDocument/2006/relationships/slideLayout" Target="../slideLayouts/slideLayout164.xml"/><Relationship Id="rId76" Type="http://schemas.openxmlformats.org/officeDocument/2006/relationships/slideLayout" Target="../slideLayouts/slideLayout172.xml"/><Relationship Id="rId84" Type="http://schemas.openxmlformats.org/officeDocument/2006/relationships/slideLayout" Target="../slideLayouts/slideLayout180.xml"/><Relationship Id="rId89" Type="http://schemas.openxmlformats.org/officeDocument/2006/relationships/slideLayout" Target="../slideLayouts/slideLayout185.xml"/><Relationship Id="rId97" Type="http://schemas.openxmlformats.org/officeDocument/2006/relationships/theme" Target="../theme/theme2.xml"/><Relationship Id="rId7" Type="http://schemas.openxmlformats.org/officeDocument/2006/relationships/slideLayout" Target="../slideLayouts/slideLayout103.xml"/><Relationship Id="rId71" Type="http://schemas.openxmlformats.org/officeDocument/2006/relationships/slideLayout" Target="../slideLayouts/slideLayout167.xml"/><Relationship Id="rId92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9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07.xml"/><Relationship Id="rId24" Type="http://schemas.openxmlformats.org/officeDocument/2006/relationships/slideLayout" Target="../slideLayouts/slideLayout120.xml"/><Relationship Id="rId32" Type="http://schemas.openxmlformats.org/officeDocument/2006/relationships/slideLayout" Target="../slideLayouts/slideLayout128.xml"/><Relationship Id="rId37" Type="http://schemas.openxmlformats.org/officeDocument/2006/relationships/slideLayout" Target="../slideLayouts/slideLayout133.xml"/><Relationship Id="rId40" Type="http://schemas.openxmlformats.org/officeDocument/2006/relationships/slideLayout" Target="../slideLayouts/slideLayout136.xml"/><Relationship Id="rId45" Type="http://schemas.openxmlformats.org/officeDocument/2006/relationships/slideLayout" Target="../slideLayouts/slideLayout141.xml"/><Relationship Id="rId53" Type="http://schemas.openxmlformats.org/officeDocument/2006/relationships/slideLayout" Target="../slideLayouts/slideLayout149.xml"/><Relationship Id="rId58" Type="http://schemas.openxmlformats.org/officeDocument/2006/relationships/slideLayout" Target="../slideLayouts/slideLayout154.xml"/><Relationship Id="rId66" Type="http://schemas.openxmlformats.org/officeDocument/2006/relationships/slideLayout" Target="../slideLayouts/slideLayout162.xml"/><Relationship Id="rId74" Type="http://schemas.openxmlformats.org/officeDocument/2006/relationships/slideLayout" Target="../slideLayouts/slideLayout170.xml"/><Relationship Id="rId79" Type="http://schemas.openxmlformats.org/officeDocument/2006/relationships/slideLayout" Target="../slideLayouts/slideLayout175.xml"/><Relationship Id="rId87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01.xml"/><Relationship Id="rId61" Type="http://schemas.openxmlformats.org/officeDocument/2006/relationships/slideLayout" Target="../slideLayouts/slideLayout157.xml"/><Relationship Id="rId82" Type="http://schemas.openxmlformats.org/officeDocument/2006/relationships/slideLayout" Target="../slideLayouts/slideLayout178.xml"/><Relationship Id="rId90" Type="http://schemas.openxmlformats.org/officeDocument/2006/relationships/slideLayout" Target="../slideLayouts/slideLayout186.xml"/><Relationship Id="rId95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10.xml"/><Relationship Id="rId22" Type="http://schemas.openxmlformats.org/officeDocument/2006/relationships/slideLayout" Target="../slideLayouts/slideLayout118.xml"/><Relationship Id="rId27" Type="http://schemas.openxmlformats.org/officeDocument/2006/relationships/slideLayout" Target="../slideLayouts/slideLayout123.xml"/><Relationship Id="rId30" Type="http://schemas.openxmlformats.org/officeDocument/2006/relationships/slideLayout" Target="../slideLayouts/slideLayout126.xml"/><Relationship Id="rId35" Type="http://schemas.openxmlformats.org/officeDocument/2006/relationships/slideLayout" Target="../slideLayouts/slideLayout131.xml"/><Relationship Id="rId43" Type="http://schemas.openxmlformats.org/officeDocument/2006/relationships/slideLayout" Target="../slideLayouts/slideLayout139.xml"/><Relationship Id="rId48" Type="http://schemas.openxmlformats.org/officeDocument/2006/relationships/slideLayout" Target="../slideLayouts/slideLayout144.xml"/><Relationship Id="rId56" Type="http://schemas.openxmlformats.org/officeDocument/2006/relationships/slideLayout" Target="../slideLayouts/slideLayout152.xml"/><Relationship Id="rId64" Type="http://schemas.openxmlformats.org/officeDocument/2006/relationships/slideLayout" Target="../slideLayouts/slideLayout160.xml"/><Relationship Id="rId69" Type="http://schemas.openxmlformats.org/officeDocument/2006/relationships/slideLayout" Target="../slideLayouts/slideLayout165.xml"/><Relationship Id="rId77" Type="http://schemas.openxmlformats.org/officeDocument/2006/relationships/slideLayout" Target="../slideLayouts/slideLayout173.xml"/><Relationship Id="rId8" Type="http://schemas.openxmlformats.org/officeDocument/2006/relationships/slideLayout" Target="../slideLayouts/slideLayout104.xml"/><Relationship Id="rId51" Type="http://schemas.openxmlformats.org/officeDocument/2006/relationships/slideLayout" Target="../slideLayouts/slideLayout147.xml"/><Relationship Id="rId72" Type="http://schemas.openxmlformats.org/officeDocument/2006/relationships/slideLayout" Target="../slideLayouts/slideLayout168.xml"/><Relationship Id="rId80" Type="http://schemas.openxmlformats.org/officeDocument/2006/relationships/slideLayout" Target="../slideLayouts/slideLayout176.xml"/><Relationship Id="rId85" Type="http://schemas.openxmlformats.org/officeDocument/2006/relationships/slideLayout" Target="../slideLayouts/slideLayout181.xml"/><Relationship Id="rId93" Type="http://schemas.openxmlformats.org/officeDocument/2006/relationships/slideLayout" Target="../slideLayouts/slideLayout189.xml"/><Relationship Id="rId98" Type="http://schemas.openxmlformats.org/officeDocument/2006/relationships/image" Target="../media/image1.png"/><Relationship Id="rId3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5" Type="http://schemas.openxmlformats.org/officeDocument/2006/relationships/slideLayout" Target="../slideLayouts/slideLayout121.xml"/><Relationship Id="rId33" Type="http://schemas.openxmlformats.org/officeDocument/2006/relationships/slideLayout" Target="../slideLayouts/slideLayout129.xml"/><Relationship Id="rId38" Type="http://schemas.openxmlformats.org/officeDocument/2006/relationships/slideLayout" Target="../slideLayouts/slideLayout134.xml"/><Relationship Id="rId46" Type="http://schemas.openxmlformats.org/officeDocument/2006/relationships/slideLayout" Target="../slideLayouts/slideLayout142.xml"/><Relationship Id="rId59" Type="http://schemas.openxmlformats.org/officeDocument/2006/relationships/slideLayout" Target="../slideLayouts/slideLayout155.xml"/><Relationship Id="rId67" Type="http://schemas.openxmlformats.org/officeDocument/2006/relationships/slideLayout" Target="../slideLayouts/slideLayout163.xml"/><Relationship Id="rId20" Type="http://schemas.openxmlformats.org/officeDocument/2006/relationships/slideLayout" Target="../slideLayouts/slideLayout116.xml"/><Relationship Id="rId41" Type="http://schemas.openxmlformats.org/officeDocument/2006/relationships/slideLayout" Target="../slideLayouts/slideLayout137.xml"/><Relationship Id="rId54" Type="http://schemas.openxmlformats.org/officeDocument/2006/relationships/slideLayout" Target="../slideLayouts/slideLayout150.xml"/><Relationship Id="rId62" Type="http://schemas.openxmlformats.org/officeDocument/2006/relationships/slideLayout" Target="../slideLayouts/slideLayout158.xml"/><Relationship Id="rId70" Type="http://schemas.openxmlformats.org/officeDocument/2006/relationships/slideLayout" Target="../slideLayouts/slideLayout166.xml"/><Relationship Id="rId75" Type="http://schemas.openxmlformats.org/officeDocument/2006/relationships/slideLayout" Target="../slideLayouts/slideLayout171.xml"/><Relationship Id="rId83" Type="http://schemas.openxmlformats.org/officeDocument/2006/relationships/slideLayout" Target="../slideLayouts/slideLayout179.xml"/><Relationship Id="rId88" Type="http://schemas.openxmlformats.org/officeDocument/2006/relationships/slideLayout" Target="../slideLayouts/slideLayout184.xml"/><Relationship Id="rId91" Type="http://schemas.openxmlformats.org/officeDocument/2006/relationships/slideLayout" Target="../slideLayouts/slideLayout187.xml"/><Relationship Id="rId96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5" Type="http://schemas.openxmlformats.org/officeDocument/2006/relationships/slideLayout" Target="../slideLayouts/slideLayout111.xml"/><Relationship Id="rId23" Type="http://schemas.openxmlformats.org/officeDocument/2006/relationships/slideLayout" Target="../slideLayouts/slideLayout119.xml"/><Relationship Id="rId28" Type="http://schemas.openxmlformats.org/officeDocument/2006/relationships/slideLayout" Target="../slideLayouts/slideLayout124.xml"/><Relationship Id="rId36" Type="http://schemas.openxmlformats.org/officeDocument/2006/relationships/slideLayout" Target="../slideLayouts/slideLayout132.xml"/><Relationship Id="rId49" Type="http://schemas.openxmlformats.org/officeDocument/2006/relationships/slideLayout" Target="../slideLayouts/slideLayout145.xml"/><Relationship Id="rId57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06.xml"/><Relationship Id="rId31" Type="http://schemas.openxmlformats.org/officeDocument/2006/relationships/slideLayout" Target="../slideLayouts/slideLayout127.xml"/><Relationship Id="rId44" Type="http://schemas.openxmlformats.org/officeDocument/2006/relationships/slideLayout" Target="../slideLayouts/slideLayout140.xml"/><Relationship Id="rId52" Type="http://schemas.openxmlformats.org/officeDocument/2006/relationships/slideLayout" Target="../slideLayouts/slideLayout148.xml"/><Relationship Id="rId60" Type="http://schemas.openxmlformats.org/officeDocument/2006/relationships/slideLayout" Target="../slideLayouts/slideLayout156.xml"/><Relationship Id="rId65" Type="http://schemas.openxmlformats.org/officeDocument/2006/relationships/slideLayout" Target="../slideLayouts/slideLayout161.xml"/><Relationship Id="rId73" Type="http://schemas.openxmlformats.org/officeDocument/2006/relationships/slideLayout" Target="../slideLayouts/slideLayout169.xml"/><Relationship Id="rId78" Type="http://schemas.openxmlformats.org/officeDocument/2006/relationships/slideLayout" Target="../slideLayouts/slideLayout174.xml"/><Relationship Id="rId81" Type="http://schemas.openxmlformats.org/officeDocument/2006/relationships/slideLayout" Target="../slideLayouts/slideLayout177.xml"/><Relationship Id="rId86" Type="http://schemas.openxmlformats.org/officeDocument/2006/relationships/slideLayout" Target="../slideLayouts/slideLayout182.xml"/><Relationship Id="rId94" Type="http://schemas.openxmlformats.org/officeDocument/2006/relationships/slideLayout" Target="../slideLayouts/slideLayout190.xml"/><Relationship Id="rId99" Type="http://schemas.openxmlformats.org/officeDocument/2006/relationships/image" Target="../media/image2.png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39" Type="http://schemas.openxmlformats.org/officeDocument/2006/relationships/slideLayout" Target="../slideLayouts/slideLayout1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13" Type="http://schemas.openxmlformats.org/officeDocument/2006/relationships/slideLayout" Target="../slideLayouts/slideLayout205.xml"/><Relationship Id="rId18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18.xml"/><Relationship Id="rId39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195.xml"/><Relationship Id="rId21" Type="http://schemas.openxmlformats.org/officeDocument/2006/relationships/slideLayout" Target="../slideLayouts/slideLayout213.xml"/><Relationship Id="rId34" Type="http://schemas.openxmlformats.org/officeDocument/2006/relationships/slideLayout" Target="../slideLayouts/slideLayout226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17" Type="http://schemas.openxmlformats.org/officeDocument/2006/relationships/slideLayout" Target="../slideLayouts/slideLayout209.xml"/><Relationship Id="rId25" Type="http://schemas.openxmlformats.org/officeDocument/2006/relationships/slideLayout" Target="../slideLayouts/slideLayout217.xml"/><Relationship Id="rId33" Type="http://schemas.openxmlformats.org/officeDocument/2006/relationships/slideLayout" Target="../slideLayouts/slideLayout225.xml"/><Relationship Id="rId38" Type="http://schemas.openxmlformats.org/officeDocument/2006/relationships/slideLayout" Target="../slideLayouts/slideLayout230.xml"/><Relationship Id="rId2" Type="http://schemas.openxmlformats.org/officeDocument/2006/relationships/slideLayout" Target="../slideLayouts/slideLayout194.xml"/><Relationship Id="rId16" Type="http://schemas.openxmlformats.org/officeDocument/2006/relationships/slideLayout" Target="../slideLayouts/slideLayout208.xml"/><Relationship Id="rId20" Type="http://schemas.openxmlformats.org/officeDocument/2006/relationships/slideLayout" Target="../slideLayouts/slideLayout212.xml"/><Relationship Id="rId29" Type="http://schemas.openxmlformats.org/officeDocument/2006/relationships/slideLayout" Target="../slideLayouts/slideLayout221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24" Type="http://schemas.openxmlformats.org/officeDocument/2006/relationships/slideLayout" Target="../slideLayouts/slideLayout216.xml"/><Relationship Id="rId32" Type="http://schemas.openxmlformats.org/officeDocument/2006/relationships/slideLayout" Target="../slideLayouts/slideLayout224.xml"/><Relationship Id="rId37" Type="http://schemas.openxmlformats.org/officeDocument/2006/relationships/slideLayout" Target="../slideLayouts/slideLayout229.xml"/><Relationship Id="rId40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197.xml"/><Relationship Id="rId15" Type="http://schemas.openxmlformats.org/officeDocument/2006/relationships/slideLayout" Target="../slideLayouts/slideLayout207.xml"/><Relationship Id="rId23" Type="http://schemas.openxmlformats.org/officeDocument/2006/relationships/slideLayout" Target="../slideLayouts/slideLayout215.xml"/><Relationship Id="rId28" Type="http://schemas.openxmlformats.org/officeDocument/2006/relationships/slideLayout" Target="../slideLayouts/slideLayout220.xml"/><Relationship Id="rId36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02.xml"/><Relationship Id="rId19" Type="http://schemas.openxmlformats.org/officeDocument/2006/relationships/slideLayout" Target="../slideLayouts/slideLayout211.xml"/><Relationship Id="rId31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Relationship Id="rId14" Type="http://schemas.openxmlformats.org/officeDocument/2006/relationships/slideLayout" Target="../slideLayouts/slideLayout206.xml"/><Relationship Id="rId22" Type="http://schemas.openxmlformats.org/officeDocument/2006/relationships/slideLayout" Target="../slideLayouts/slideLayout214.xml"/><Relationship Id="rId27" Type="http://schemas.openxmlformats.org/officeDocument/2006/relationships/slideLayout" Target="../slideLayouts/slideLayout219.xml"/><Relationship Id="rId30" Type="http://schemas.openxmlformats.org/officeDocument/2006/relationships/slideLayout" Target="../slideLayouts/slideLayout222.xml"/><Relationship Id="rId35" Type="http://schemas.openxmlformats.org/officeDocument/2006/relationships/slideLayout" Target="../slideLayouts/slideLayout227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的面积（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00" action="ppaction://hlinksldjump"/>
            </p:cNvPr>
            <p:cNvPicPr>
              <a:picLocks noChangeAspect="1"/>
            </p:cNvPicPr>
            <p:nvPr/>
          </p:nvPicPr>
          <p:blipFill>
            <a:blip r:embed="rId10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0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8177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769" r:id="rId55"/>
    <p:sldLayoutId id="2147483770" r:id="rId56"/>
    <p:sldLayoutId id="2147483771" r:id="rId57"/>
    <p:sldLayoutId id="2147483772" r:id="rId58"/>
    <p:sldLayoutId id="2147483773" r:id="rId59"/>
    <p:sldLayoutId id="2147483774" r:id="rId60"/>
    <p:sldLayoutId id="2147483775" r:id="rId61"/>
    <p:sldLayoutId id="2147483776" r:id="rId62"/>
    <p:sldLayoutId id="2147483777" r:id="rId63"/>
    <p:sldLayoutId id="2147483778" r:id="rId64"/>
    <p:sldLayoutId id="2147483779" r:id="rId65"/>
    <p:sldLayoutId id="2147483780" r:id="rId66"/>
    <p:sldLayoutId id="2147483781" r:id="rId67"/>
    <p:sldLayoutId id="2147483782" r:id="rId68"/>
    <p:sldLayoutId id="2147483783" r:id="rId69"/>
    <p:sldLayoutId id="2147483784" r:id="rId70"/>
    <p:sldLayoutId id="2147483785" r:id="rId71"/>
    <p:sldLayoutId id="2147483786" r:id="rId72"/>
    <p:sldLayoutId id="2147483787" r:id="rId73"/>
    <p:sldLayoutId id="2147483788" r:id="rId74"/>
    <p:sldLayoutId id="2147483789" r:id="rId75"/>
    <p:sldLayoutId id="2147483790" r:id="rId76"/>
    <p:sldLayoutId id="2147483791" r:id="rId77"/>
    <p:sldLayoutId id="2147483792" r:id="rId78"/>
    <p:sldLayoutId id="2147483793" r:id="rId79"/>
    <p:sldLayoutId id="2147483794" r:id="rId80"/>
    <p:sldLayoutId id="2147483795" r:id="rId81"/>
    <p:sldLayoutId id="2147483796" r:id="rId82"/>
    <p:sldLayoutId id="2147483676" r:id="rId83"/>
    <p:sldLayoutId id="2147483677" r:id="rId84"/>
    <p:sldLayoutId id="2147483678" r:id="rId85"/>
    <p:sldLayoutId id="2147483679" r:id="rId86"/>
    <p:sldLayoutId id="2147483680" r:id="rId87"/>
    <p:sldLayoutId id="2147483681" r:id="rId88"/>
    <p:sldLayoutId id="2147483682" r:id="rId89"/>
    <p:sldLayoutId id="2147483707" r:id="rId90"/>
    <p:sldLayoutId id="2147483708" r:id="rId91"/>
    <p:sldLayoutId id="2147483709" r:id="rId92"/>
    <p:sldLayoutId id="2147483710" r:id="rId93"/>
    <p:sldLayoutId id="2147483711" r:id="rId94"/>
    <p:sldLayoutId id="2147483712" r:id="rId95"/>
    <p:sldLayoutId id="2147483713" r:id="rId9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的面积（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698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  <p:sldLayoutId id="2147483858" r:id="rId20"/>
    <p:sldLayoutId id="2147483859" r:id="rId21"/>
    <p:sldLayoutId id="2147483860" r:id="rId22"/>
    <p:sldLayoutId id="2147483861" r:id="rId23"/>
    <p:sldLayoutId id="2147483862" r:id="rId24"/>
    <p:sldLayoutId id="2147483863" r:id="rId25"/>
    <p:sldLayoutId id="2147483864" r:id="rId26"/>
    <p:sldLayoutId id="2147483865" r:id="rId27"/>
    <p:sldLayoutId id="2147483866" r:id="rId28"/>
    <p:sldLayoutId id="2147483867" r:id="rId29"/>
    <p:sldLayoutId id="2147483868" r:id="rId30"/>
    <p:sldLayoutId id="2147483869" r:id="rId31"/>
    <p:sldLayoutId id="2147483870" r:id="rId32"/>
    <p:sldLayoutId id="2147483871" r:id="rId33"/>
    <p:sldLayoutId id="2147483872" r:id="rId34"/>
    <p:sldLayoutId id="2147483873" r:id="rId35"/>
    <p:sldLayoutId id="2147483874" r:id="rId36"/>
    <p:sldLayoutId id="2147483875" r:id="rId37"/>
    <p:sldLayoutId id="2147483876" r:id="rId38"/>
    <p:sldLayoutId id="2147483877" r:id="rId39"/>
    <p:sldLayoutId id="2147483878" r:id="rId40"/>
    <p:sldLayoutId id="2147483879" r:id="rId41"/>
    <p:sldLayoutId id="2147483880" r:id="rId42"/>
    <p:sldLayoutId id="2147483881" r:id="rId43"/>
    <p:sldLayoutId id="2147483882" r:id="rId44"/>
    <p:sldLayoutId id="2147483883" r:id="rId45"/>
    <p:sldLayoutId id="2147483884" r:id="rId46"/>
    <p:sldLayoutId id="2147483885" r:id="rId47"/>
    <p:sldLayoutId id="2147483886" r:id="rId48"/>
    <p:sldLayoutId id="2147483887" r:id="rId49"/>
    <p:sldLayoutId id="2147483888" r:id="rId50"/>
    <p:sldLayoutId id="2147483889" r:id="rId51"/>
    <p:sldLayoutId id="2147483890" r:id="rId52"/>
    <p:sldLayoutId id="2147483891" r:id="rId53"/>
    <p:sldLayoutId id="2147483892" r:id="rId54"/>
    <p:sldLayoutId id="2147483893" r:id="rId55"/>
    <p:sldLayoutId id="2147483894" r:id="rId56"/>
    <p:sldLayoutId id="2147483895" r:id="rId57"/>
    <p:sldLayoutId id="2147483896" r:id="rId58"/>
    <p:sldLayoutId id="2147483897" r:id="rId59"/>
    <p:sldLayoutId id="2147483898" r:id="rId60"/>
    <p:sldLayoutId id="2147483899" r:id="rId61"/>
    <p:sldLayoutId id="2147483900" r:id="rId62"/>
    <p:sldLayoutId id="2147483901" r:id="rId63"/>
    <p:sldLayoutId id="2147483902" r:id="rId64"/>
    <p:sldLayoutId id="2147483903" r:id="rId65"/>
    <p:sldLayoutId id="2147483904" r:id="rId66"/>
    <p:sldLayoutId id="2147483905" r:id="rId67"/>
    <p:sldLayoutId id="2147483906" r:id="rId68"/>
    <p:sldLayoutId id="2147483907" r:id="rId69"/>
    <p:sldLayoutId id="2147483908" r:id="rId70"/>
    <p:sldLayoutId id="2147483909" r:id="rId71"/>
    <p:sldLayoutId id="2147483910" r:id="rId72"/>
    <p:sldLayoutId id="2147483911" r:id="rId73"/>
    <p:sldLayoutId id="2147483912" r:id="rId74"/>
    <p:sldLayoutId id="2147483913" r:id="rId75"/>
    <p:sldLayoutId id="2147483914" r:id="rId76"/>
    <p:sldLayoutId id="2147483915" r:id="rId77"/>
    <p:sldLayoutId id="2147483916" r:id="rId78"/>
    <p:sldLayoutId id="2147483917" r:id="rId79"/>
    <p:sldLayoutId id="2147483918" r:id="rId80"/>
    <p:sldLayoutId id="2147483919" r:id="rId81"/>
    <p:sldLayoutId id="2147483920" r:id="rId82"/>
    <p:sldLayoutId id="2147483921" r:id="rId83"/>
    <p:sldLayoutId id="2147483922" r:id="rId84"/>
    <p:sldLayoutId id="2147483923" r:id="rId85"/>
    <p:sldLayoutId id="2147483924" r:id="rId86"/>
    <p:sldLayoutId id="2147483925" r:id="rId87"/>
    <p:sldLayoutId id="2147483926" r:id="rId88"/>
    <p:sldLayoutId id="2147483927" r:id="rId89"/>
    <p:sldLayoutId id="2147483928" r:id="rId90"/>
    <p:sldLayoutId id="2147483929" r:id="rId91"/>
    <p:sldLayoutId id="2147483930" r:id="rId92"/>
    <p:sldLayoutId id="2147483931" r:id="rId93"/>
    <p:sldLayoutId id="2147483932" r:id="rId94"/>
    <p:sldLayoutId id="2147483933" r:id="rId95"/>
    <p:sldLayoutId id="2147483934" r:id="rId9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057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  <p:sldLayoutId id="2147483815" r:id="rId18"/>
    <p:sldLayoutId id="2147483816" r:id="rId19"/>
    <p:sldLayoutId id="2147483817" r:id="rId20"/>
    <p:sldLayoutId id="2147483818" r:id="rId21"/>
    <p:sldLayoutId id="2147483819" r:id="rId22"/>
    <p:sldLayoutId id="2147483820" r:id="rId23"/>
    <p:sldLayoutId id="2147483821" r:id="rId24"/>
    <p:sldLayoutId id="2147483822" r:id="rId25"/>
    <p:sldLayoutId id="2147483823" r:id="rId26"/>
    <p:sldLayoutId id="2147483824" r:id="rId27"/>
    <p:sldLayoutId id="2147483825" r:id="rId28"/>
    <p:sldLayoutId id="2147483826" r:id="rId29"/>
    <p:sldLayoutId id="2147483827" r:id="rId30"/>
    <p:sldLayoutId id="2147483828" r:id="rId31"/>
    <p:sldLayoutId id="2147483829" r:id="rId32"/>
    <p:sldLayoutId id="2147483830" r:id="rId33"/>
    <p:sldLayoutId id="2147483831" r:id="rId34"/>
    <p:sldLayoutId id="2147483832" r:id="rId35"/>
    <p:sldLayoutId id="2147483833" r:id="rId36"/>
    <p:sldLayoutId id="2147483834" r:id="rId37"/>
    <p:sldLayoutId id="2147483835" r:id="rId38"/>
    <p:sldLayoutId id="2147483836" r:id="rId39"/>
    <p:sldLayoutId id="2147483837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2.xml"/><Relationship Id="rId7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04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0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" action="ppaction://noaction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2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3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35534" y="1435155"/>
            <a:ext cx="56624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圆的</a:t>
            </a:r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面积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（</a:t>
            </a:r>
            <a:r>
              <a:rPr lang="en-US" altLang="zh-CN" sz="6600" b="1" dirty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2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  <a:ea typeface="宋体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365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2143621"/>
            <a:ext cx="631840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我学会了根据圆的周长计算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圆的面积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115616" y="2859782"/>
            <a:ext cx="6519286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auto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根据圆的周长，先算出圆的半径，再算出圆的周长。</a:t>
            </a:r>
            <a:endParaRPr lang="zh-CN" altLang="zh-CN" sz="28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1259632" y="3564037"/>
            <a:ext cx="6519286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auto"/>
            <a:endParaRPr lang="en-US" altLang="zh-CN" sz="2400" spc="-100" noProof="1">
              <a:ea typeface="楷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16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136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844598" y="2049287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2139341" y="1199161"/>
            <a:ext cx="3495429" cy="528003"/>
          </a:xfrm>
          <a:prstGeom prst="wedgeRoundRectCallout">
            <a:avLst>
              <a:gd name="adj1" fmla="val -40075"/>
              <a:gd name="adj2" fmla="val 7300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计算下面图形的面积。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3350676" y="3455356"/>
            <a:ext cx="3944827" cy="600011"/>
          </a:xfrm>
          <a:prstGeom prst="wedgeRoundRectCallout">
            <a:avLst>
              <a:gd name="adj1" fmla="val 39576"/>
              <a:gd name="adj2" fmla="val -8459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fontAlgn="auto"/>
            <a:r>
              <a:rPr lang="en-US" altLang="zh-CN" sz="28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en-US" altLang="zh-CN" sz="2800" b="1" baseline="60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8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=28.26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en-US" altLang="zh-CN" sz="2800" b="1" i="1" noProof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dm</a:t>
            </a:r>
            <a:r>
              <a:rPr lang="en-US" altLang="zh-CN" sz="2800" b="1" baseline="60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endParaRPr lang="en-US" altLang="zh-CN" sz="28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6891870" y="2141532"/>
            <a:ext cx="1007442" cy="1194549"/>
          </a:xfrm>
          <a:prstGeom prst="rect">
            <a:avLst/>
          </a:prstGeom>
          <a:noFill/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478" y="2087204"/>
            <a:ext cx="1313448" cy="127329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2"/>
          <p:cNvSpPr txBox="1"/>
          <p:nvPr/>
        </p:nvSpPr>
        <p:spPr>
          <a:xfrm>
            <a:off x="2483768" y="594023"/>
            <a:ext cx="4947729" cy="823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李庄小学有一个圆形花圃，它的周长是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25.12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米，面积是多少平方米？</a:t>
            </a:r>
          </a:p>
        </p:txBody>
      </p:sp>
      <p:sp>
        <p:nvSpPr>
          <p:cNvPr id="34" name="TextBox 22"/>
          <p:cNvSpPr txBox="1"/>
          <p:nvPr/>
        </p:nvSpPr>
        <p:spPr>
          <a:xfrm>
            <a:off x="1835696" y="2787774"/>
            <a:ext cx="17589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花圃的半径：</a:t>
            </a:r>
          </a:p>
        </p:txBody>
      </p:sp>
      <p:sp>
        <p:nvSpPr>
          <p:cNvPr id="35" name="TextBox 22"/>
          <p:cNvSpPr txBox="1"/>
          <p:nvPr/>
        </p:nvSpPr>
        <p:spPr>
          <a:xfrm>
            <a:off x="1403648" y="3219822"/>
            <a:ext cx="3244850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25.12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（米）</a:t>
            </a:r>
          </a:p>
        </p:txBody>
      </p:sp>
      <p:sp>
        <p:nvSpPr>
          <p:cNvPr id="36" name="TextBox 22"/>
          <p:cNvSpPr txBox="1"/>
          <p:nvPr/>
        </p:nvSpPr>
        <p:spPr>
          <a:xfrm>
            <a:off x="4551238" y="2762622"/>
            <a:ext cx="17573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花圃的面积：</a:t>
            </a:r>
          </a:p>
        </p:txBody>
      </p:sp>
      <p:sp>
        <p:nvSpPr>
          <p:cNvPr id="37" name="TextBox 22"/>
          <p:cNvSpPr txBox="1"/>
          <p:nvPr/>
        </p:nvSpPr>
        <p:spPr>
          <a:xfrm>
            <a:off x="4283968" y="3152279"/>
            <a:ext cx="26642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16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50.24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（平方米）</a:t>
            </a:r>
          </a:p>
        </p:txBody>
      </p:sp>
      <p:sp>
        <p:nvSpPr>
          <p:cNvPr id="38" name="TextBox 22"/>
          <p:cNvSpPr txBox="1"/>
          <p:nvPr/>
        </p:nvSpPr>
        <p:spPr>
          <a:xfrm>
            <a:off x="2123728" y="4325342"/>
            <a:ext cx="44545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答：面积是     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平方米</a:t>
            </a:r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pic>
        <p:nvPicPr>
          <p:cNvPr id="39" name="图片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2" t="66345" r="9785" b="13092"/>
          <a:stretch>
            <a:fillRect/>
          </a:stretch>
        </p:blipFill>
        <p:spPr bwMode="auto">
          <a:xfrm flipV="1">
            <a:off x="3781078" y="4655542"/>
            <a:ext cx="117475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22"/>
          <p:cNvSpPr txBox="1"/>
          <p:nvPr/>
        </p:nvSpPr>
        <p:spPr>
          <a:xfrm>
            <a:off x="3847753" y="4299942"/>
            <a:ext cx="12636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50.24</a:t>
            </a:r>
            <a:endParaRPr lang="zh-CN" altLang="en-US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1" name="AutoShape 34"/>
          <p:cNvSpPr>
            <a:spLocks noChangeArrowheads="1"/>
          </p:cNvSpPr>
          <p:nvPr/>
        </p:nvSpPr>
        <p:spPr bwMode="auto">
          <a:xfrm>
            <a:off x="1619672" y="1839965"/>
            <a:ext cx="3101975" cy="803794"/>
          </a:xfrm>
          <a:prstGeom prst="wedgeRoundRectCallout">
            <a:avLst>
              <a:gd name="adj1" fmla="val -56995"/>
              <a:gd name="adj2" fmla="val 25023"/>
              <a:gd name="adj3" fmla="val 16667"/>
            </a:avLst>
          </a:prstGeom>
          <a:noFill/>
          <a:ln w="12700">
            <a:solidFill>
              <a:srgbClr val="85AAE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要求花圃的面积，先要求出什么？</a:t>
            </a:r>
          </a:p>
        </p:txBody>
      </p:sp>
      <p:pic>
        <p:nvPicPr>
          <p:cNvPr id="2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22040" y="2939383"/>
            <a:ext cx="792088" cy="9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/>
          <p:nvPr/>
        </p:nvSpPr>
        <p:spPr>
          <a:xfrm>
            <a:off x="5520630" y="2024190"/>
            <a:ext cx="2471750" cy="525835"/>
          </a:xfrm>
          <a:prstGeom prst="wedgeRoundRectCallout">
            <a:avLst>
              <a:gd name="adj1" fmla="val 35023"/>
              <a:gd name="adj2" fmla="val 8372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先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算圆的半径。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539552" y="1003143"/>
            <a:ext cx="1166673" cy="1064551"/>
            <a:chOff x="670145" y="1457273"/>
            <a:chExt cx="1555361" cy="1419401"/>
          </a:xfrm>
        </p:grpSpPr>
        <p:pic>
          <p:nvPicPr>
            <p:cNvPr id="20" name="图片 19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861817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10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37" y="2131969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0" grpId="0"/>
      <p:bldP spid="41" grpId="0" bldLvl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0" name="TextBox 22"/>
          <p:cNvSpPr txBox="1"/>
          <p:nvPr/>
        </p:nvSpPr>
        <p:spPr>
          <a:xfrm>
            <a:off x="611560" y="896402"/>
            <a:ext cx="36724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sz="2800" b="1" noProof="1"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sym typeface="+mn-ea"/>
              </a:rPr>
              <a:t>求下面各圆的面积。</a:t>
            </a:r>
          </a:p>
        </p:txBody>
      </p:sp>
      <p:sp>
        <p:nvSpPr>
          <p:cNvPr id="31" name="TextBox 22"/>
          <p:cNvSpPr txBox="1"/>
          <p:nvPr/>
        </p:nvSpPr>
        <p:spPr>
          <a:xfrm>
            <a:off x="1116062" y="1347614"/>
            <a:ext cx="22352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=6.28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米 </a:t>
            </a:r>
          </a:p>
        </p:txBody>
      </p:sp>
      <p:sp>
        <p:nvSpPr>
          <p:cNvPr id="32" name="TextBox 22"/>
          <p:cNvSpPr txBox="1"/>
          <p:nvPr/>
        </p:nvSpPr>
        <p:spPr>
          <a:xfrm>
            <a:off x="3707904" y="1347614"/>
            <a:ext cx="27828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=125.6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厘米 </a:t>
            </a:r>
          </a:p>
        </p:txBody>
      </p:sp>
      <p:sp>
        <p:nvSpPr>
          <p:cNvPr id="37" name="TextBox 22"/>
          <p:cNvSpPr txBox="1"/>
          <p:nvPr/>
        </p:nvSpPr>
        <p:spPr>
          <a:xfrm>
            <a:off x="6608812" y="1347614"/>
            <a:ext cx="25701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d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=6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分米 </a:t>
            </a:r>
          </a:p>
        </p:txBody>
      </p:sp>
      <p:sp>
        <p:nvSpPr>
          <p:cNvPr id="38" name="TextBox 22"/>
          <p:cNvSpPr txBox="1"/>
          <p:nvPr/>
        </p:nvSpPr>
        <p:spPr>
          <a:xfrm>
            <a:off x="539552" y="1707654"/>
            <a:ext cx="3240088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6.28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1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（米）</a:t>
            </a:r>
          </a:p>
        </p:txBody>
      </p:sp>
      <p:sp>
        <p:nvSpPr>
          <p:cNvPr id="39" name="TextBox 22"/>
          <p:cNvSpPr txBox="1"/>
          <p:nvPr/>
        </p:nvSpPr>
        <p:spPr>
          <a:xfrm>
            <a:off x="3419872" y="1707654"/>
            <a:ext cx="3476625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125.6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40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20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（厘米）</a:t>
            </a:r>
          </a:p>
        </p:txBody>
      </p:sp>
      <p:sp>
        <p:nvSpPr>
          <p:cNvPr id="42" name="TextBox 22"/>
          <p:cNvSpPr txBox="1"/>
          <p:nvPr/>
        </p:nvSpPr>
        <p:spPr>
          <a:xfrm>
            <a:off x="5940152" y="1923678"/>
            <a:ext cx="35369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 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2=3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（分米）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endParaRPr lang="zh-CN" altLang="en-US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559693" y="2859782"/>
            <a:ext cx="372427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（平方米）</a:t>
            </a:r>
          </a:p>
        </p:txBody>
      </p:sp>
      <p:sp>
        <p:nvSpPr>
          <p:cNvPr id="51" name="TextBox 22"/>
          <p:cNvSpPr txBox="1"/>
          <p:nvPr/>
        </p:nvSpPr>
        <p:spPr>
          <a:xfrm>
            <a:off x="3434804" y="2859782"/>
            <a:ext cx="3873500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20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400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1256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（平方厘米）</a:t>
            </a:r>
          </a:p>
        </p:txBody>
      </p:sp>
      <p:sp>
        <p:nvSpPr>
          <p:cNvPr id="52" name="TextBox 22"/>
          <p:cNvSpPr txBox="1"/>
          <p:nvPr/>
        </p:nvSpPr>
        <p:spPr>
          <a:xfrm>
            <a:off x="6106467" y="2355726"/>
            <a:ext cx="3794125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9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28.26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（平方分米）</a:t>
            </a:r>
          </a:p>
        </p:txBody>
      </p:sp>
      <p:pic>
        <p:nvPicPr>
          <p:cNvPr id="5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 flipH="1">
            <a:off x="2051720" y="4024294"/>
            <a:ext cx="792088" cy="9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圆角矩形标注 53"/>
          <p:cNvSpPr/>
          <p:nvPr/>
        </p:nvSpPr>
        <p:spPr>
          <a:xfrm>
            <a:off x="3080420" y="4230976"/>
            <a:ext cx="3528392" cy="573022"/>
          </a:xfrm>
          <a:prstGeom prst="wedgeRoundRectCallout">
            <a:avLst>
              <a:gd name="adj1" fmla="val -58236"/>
              <a:gd name="adj2" fmla="val 1063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都要先算出圆的半径。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7" grpId="0"/>
      <p:bldP spid="38" grpId="0"/>
      <p:bldP spid="39" grpId="0"/>
      <p:bldP spid="42" grpId="0"/>
      <p:bldP spid="50" grpId="0"/>
      <p:bldP spid="51" grpId="0"/>
      <p:bldP spid="52" grpId="0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570312" y="278777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22"/>
          <p:cNvSpPr txBox="1"/>
          <p:nvPr/>
        </p:nvSpPr>
        <p:spPr>
          <a:xfrm>
            <a:off x="323528" y="571008"/>
            <a:ext cx="82972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sz="2800" b="1" noProof="1">
                <a:latin typeface="楷体" pitchFamily="49" charset="-122"/>
                <a:ea typeface="楷体" pitchFamily="49" charset="-122"/>
                <a:sym typeface="+mn-ea"/>
              </a:rPr>
              <a:t>2.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sym typeface="+mn-ea"/>
              </a:rPr>
              <a:t>龙湖小区有一个圆形花坛，量得花坛周围的篱笆长是</a:t>
            </a:r>
            <a:r>
              <a:rPr lang="en-US" altLang="zh-CN" sz="2800" b="1" noProof="1">
                <a:latin typeface="楷体" pitchFamily="49" charset="-122"/>
                <a:ea typeface="楷体" pitchFamily="49" charset="-122"/>
                <a:sym typeface="+mn-ea"/>
              </a:rPr>
              <a:t>18.84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sym typeface="+mn-ea"/>
              </a:rPr>
              <a:t>米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。这个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sym typeface="+mn-ea"/>
              </a:rPr>
              <a:t>花坛的占地面积是多少平方米？</a:t>
            </a:r>
          </a:p>
        </p:txBody>
      </p:sp>
      <p:sp>
        <p:nvSpPr>
          <p:cNvPr id="18" name="TextBox 22"/>
          <p:cNvSpPr txBox="1"/>
          <p:nvPr/>
        </p:nvSpPr>
        <p:spPr>
          <a:xfrm>
            <a:off x="2627784" y="1779662"/>
            <a:ext cx="4592638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18.84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（米）</a:t>
            </a:r>
          </a:p>
        </p:txBody>
      </p:sp>
      <p:sp>
        <p:nvSpPr>
          <p:cNvPr id="19" name="TextBox 22"/>
          <p:cNvSpPr txBox="1"/>
          <p:nvPr/>
        </p:nvSpPr>
        <p:spPr>
          <a:xfrm>
            <a:off x="2627784" y="2894881"/>
            <a:ext cx="469582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en-US" altLang="zh-CN" sz="2400" b="1" baseline="66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9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28.26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（平方米）</a:t>
            </a:r>
          </a:p>
        </p:txBody>
      </p:sp>
      <p:sp>
        <p:nvSpPr>
          <p:cNvPr id="20" name="TextBox 22"/>
          <p:cNvSpPr txBox="1"/>
          <p:nvPr/>
        </p:nvSpPr>
        <p:spPr>
          <a:xfrm>
            <a:off x="1763688" y="4083918"/>
            <a:ext cx="68548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答：这个花坛的占地面积是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28.26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67544" y="555526"/>
            <a:ext cx="78120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直接写出得数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98884" y="293179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043608" y="1491630"/>
            <a:ext cx="7392507" cy="1032680"/>
            <a:chOff x="827584" y="1623362"/>
            <a:chExt cx="7392507" cy="1032680"/>
          </a:xfrm>
        </p:grpSpPr>
        <p:sp>
          <p:nvSpPr>
            <p:cNvPr id="20" name="TextBox 19"/>
            <p:cNvSpPr txBox="1"/>
            <p:nvPr/>
          </p:nvSpPr>
          <p:spPr>
            <a:xfrm>
              <a:off x="827584" y="1623362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</a:t>
              </a:r>
              <a:r>
                <a:rPr lang="en-US" altLang="zh-CN" sz="2400" b="1" baseline="300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=</a:t>
              </a:r>
              <a:endParaRPr lang="zh-CN" altLang="en-US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27584" y="2182093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8</a:t>
              </a:r>
              <a:r>
                <a:rPr lang="en-US" altLang="zh-CN" sz="2400" b="1" baseline="300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=</a:t>
              </a:r>
              <a:endParaRPr lang="zh-CN" altLang="en-US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5776" y="1635646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4</a:t>
              </a:r>
              <a:r>
                <a:rPr lang="en-US" altLang="zh-CN" sz="2400" b="1" baseline="300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= </a:t>
              </a:r>
              <a:endParaRPr lang="zh-CN" altLang="en-US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55776" y="2194377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9</a:t>
              </a:r>
              <a:r>
                <a:rPr lang="en-US" altLang="zh-CN" sz="2400" b="1" baseline="300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=</a:t>
              </a:r>
              <a:endParaRPr lang="zh-CN" altLang="en-US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99992" y="1635646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0.6</a:t>
              </a:r>
              <a:r>
                <a:rPr lang="en-US" altLang="zh-CN" sz="2400" b="1" baseline="300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= </a:t>
              </a:r>
              <a:endParaRPr lang="zh-CN" altLang="en-US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99992" y="2194377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10</a:t>
              </a:r>
              <a:r>
                <a:rPr lang="en-US" altLang="zh-CN" sz="2400" b="1" baseline="300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=</a:t>
              </a:r>
              <a:endParaRPr lang="zh-CN" altLang="en-US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660232" y="1635646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0.7</a:t>
              </a:r>
              <a:r>
                <a:rPr lang="en-US" altLang="zh-CN" sz="2400" b="1" baseline="300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= </a:t>
              </a:r>
              <a:endParaRPr lang="zh-CN" altLang="en-US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60232" y="2194377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50</a:t>
              </a:r>
              <a:r>
                <a:rPr lang="en-US" altLang="zh-CN" sz="2400" b="1" baseline="30000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=</a:t>
              </a:r>
              <a:endParaRPr lang="zh-CN" altLang="en-US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670505" y="1491630"/>
            <a:ext cx="7272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9          16             0.36          0.49 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70505" y="2038077"/>
            <a:ext cx="7077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64         81            100           2500 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98" y="2524310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721420" y="388094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68318" y="552445"/>
            <a:ext cx="529982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小华量得一个圆形草编坐垫的周长是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94.2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厘米。这个圆形坐垫的面积是多少平方厘米？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271387" y="345602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547664" y="4379243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：这个圆形坐垫的面积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706.5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方厘米。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837" y="446608"/>
            <a:ext cx="19431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22"/>
          <p:cNvSpPr txBox="1"/>
          <p:nvPr/>
        </p:nvSpPr>
        <p:spPr>
          <a:xfrm>
            <a:off x="2356270" y="2174800"/>
            <a:ext cx="4592638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94.2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（厘米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sp>
        <p:nvSpPr>
          <p:cNvPr id="18" name="TextBox 22"/>
          <p:cNvSpPr txBox="1"/>
          <p:nvPr/>
        </p:nvSpPr>
        <p:spPr>
          <a:xfrm>
            <a:off x="2356270" y="3326929"/>
            <a:ext cx="469582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15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225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706.5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方厘米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74" y="2554613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348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0556" y="471016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650131" y="323379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04687" y="471016"/>
            <a:ext cx="48161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一棵树树干横截面的周长是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81.64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厘米。这棵树干横截面的面积大约是多少？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222887" y="2961587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044327" y="4414341"/>
            <a:ext cx="706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：这棵树干横截面的面积大约是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530.66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平方厘米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2412479" y="2145183"/>
            <a:ext cx="4592638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81.64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26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（厘米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sp>
        <p:nvSpPr>
          <p:cNvPr id="18" name="TextBox 22"/>
          <p:cNvSpPr txBox="1"/>
          <p:nvPr/>
        </p:nvSpPr>
        <p:spPr>
          <a:xfrm>
            <a:off x="2412479" y="3262213"/>
            <a:ext cx="469582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13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169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530.66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方厘米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791" y="446287"/>
            <a:ext cx="30956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21" y="274259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22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39552" y="454025"/>
            <a:ext cx="759606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一根绳子长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31.4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米，把它围成一个正方形或圆形。是围成的正方形面积大，还是围成的圆形面积大？大多少？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73111" y="2283718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159570" y="4270325"/>
            <a:ext cx="706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围成的圆形面积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大，大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16.8775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平方米。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5121646" y="1491630"/>
            <a:ext cx="26484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圆形面积：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 </a:t>
            </a: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 31.4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10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）</a:t>
            </a:r>
          </a:p>
        </p:txBody>
      </p:sp>
      <p:sp>
        <p:nvSpPr>
          <p:cNvPr id="18" name="TextBox 22"/>
          <p:cNvSpPr txBox="1"/>
          <p:nvPr/>
        </p:nvSpPr>
        <p:spPr>
          <a:xfrm>
            <a:off x="5348783" y="3075806"/>
            <a:ext cx="469582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25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78.5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平方米）</a:t>
            </a:r>
          </a:p>
        </p:txBody>
      </p:sp>
      <p:sp>
        <p:nvSpPr>
          <p:cNvPr id="19" name="TextBox 22"/>
          <p:cNvSpPr txBox="1"/>
          <p:nvPr/>
        </p:nvSpPr>
        <p:spPr>
          <a:xfrm>
            <a:off x="1145332" y="1419622"/>
            <a:ext cx="459263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正方形面积：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31.4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÷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4=7.85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（米）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7. 85</a:t>
            </a:r>
            <a:r>
              <a:rPr lang="en-US" altLang="zh-CN" sz="2400" b="1" baseline="66000" noProof="1" smtClean="0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=61.6225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（平方米）</a:t>
            </a:r>
            <a:endParaRPr lang="en-US" altLang="zh-CN" sz="2400" b="1" baseline="660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0717" y="3766269"/>
            <a:ext cx="706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78.5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-61.6225=16.8775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（平方米）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83718"/>
            <a:ext cx="959765" cy="137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741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6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642</Words>
  <Application>Microsoft Office PowerPoint</Application>
  <PresentationFormat>全屏显示(16:9)</PresentationFormat>
  <Paragraphs>111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Calibri</vt:lpstr>
      <vt:lpstr>黑体</vt:lpstr>
      <vt:lpstr>楷体</vt:lpstr>
      <vt:lpstr>幼圆</vt:lpstr>
      <vt:lpstr>Times New Roman</vt:lpstr>
      <vt:lpstr>楷体_GB2312</vt:lpstr>
      <vt:lpstr>微软雅黑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2019-10-15T02:28:57Z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